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66" r:id="rId3"/>
    <p:sldId id="256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7" r:id="rId12"/>
    <p:sldId id="265" r:id="rId13"/>
    <p:sldId id="264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17D90-6F73-497F-BB4D-384E935D4709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9BD0A-BB62-4E37-9C8B-BE2943C35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9BD0A-BB62-4E37-9C8B-BE2943C35FF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8B24E-A875-49FD-847E-AD1DB47A14D4}" type="datetimeFigureOut">
              <a:rPr lang="ru-RU" smtClean="0"/>
              <a:pPr/>
              <a:t>15.12.2019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8966-E36E-4B84-9081-1C1FB9945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мои награды\новое\другие\0b6c1bcfc1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234481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Презентация 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игре — викторине 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технологии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5661248"/>
            <a:ext cx="5601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Выполнила: </a:t>
            </a:r>
            <a:r>
              <a:rPr lang="ru-RU" dirty="0" smtClean="0"/>
              <a:t>Троцкая Н</a:t>
            </a:r>
            <a:r>
              <a:rPr lang="ru-RU" dirty="0" smtClean="0"/>
              <a:t>.П.</a:t>
            </a:r>
            <a:endParaRPr lang="ru-RU" dirty="0" smtClean="0"/>
          </a:p>
          <a:p>
            <a:r>
              <a:rPr lang="ru-RU" dirty="0" smtClean="0"/>
              <a:t>Учитель технологии </a:t>
            </a:r>
            <a:r>
              <a:rPr lang="ru-RU" dirty="0" smtClean="0"/>
              <a:t>МКОУ «СОШ№1 ст. </a:t>
            </a:r>
            <a:r>
              <a:rPr lang="ru-RU" dirty="0" err="1" smtClean="0"/>
              <a:t>Кардоникская</a:t>
            </a:r>
            <a:r>
              <a:rPr lang="ru-RU" dirty="0" smtClean="0"/>
              <a:t>»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 ребус  и назови слово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941168"/>
            <a:ext cx="3240360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Линейка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K:\уроки шд\технология\4187_html_43228697.gif"/>
          <p:cNvPicPr>
            <a:picLocks noChangeAspect="1" noChangeArrowheads="1"/>
          </p:cNvPicPr>
          <p:nvPr/>
        </p:nvPicPr>
        <p:blipFill>
          <a:blip r:embed="rId3" cstate="print"/>
          <a:srcRect r="12978" b="26190"/>
          <a:stretch>
            <a:fillRect/>
          </a:stretch>
        </p:blipFill>
        <p:spPr bwMode="auto">
          <a:xfrm>
            <a:off x="1547664" y="1268760"/>
            <a:ext cx="5904656" cy="25922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Викторина  5.  «Верите ли Вы, что…»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48680"/>
            <a:ext cx="7992888" cy="60016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Существуют швейные  машины не только с ручным приводом, но и с ручным тормозом?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Невидимые грани изделия на рисунке должны быть изображены жирной линией. 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В первых моделях швейной машины использовались иглы кактуса, которые специально привозились из Африки?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Бутерброд- это распространенный вид закусок.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Канапе – одновременно и вид бутерброда и род мебели.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Одна из основных деталей швейной машины имеет название детали одежды?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Существуют машины, которые шьют без ниток.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Есть машины, управляемые не одной, а двумя ножными педалями? 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 помощью швейных машин можно пришивать даже пуговицы и крючки?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Викторина 6.  «Анаграммы».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620688"/>
            <a:ext cx="68407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ИЕЕЛДЗИ </a:t>
            </a:r>
          </a:p>
          <a:p>
            <a:pPr lvl="0"/>
            <a:r>
              <a:rPr lang="ru-RU" sz="2800" dirty="0" smtClean="0"/>
              <a:t>                  ОНБЛША </a:t>
            </a:r>
          </a:p>
          <a:p>
            <a:pPr lvl="0"/>
            <a:r>
              <a:rPr lang="ru-RU" sz="2800" dirty="0" smtClean="0"/>
              <a:t>                                            ИЛГА </a:t>
            </a:r>
          </a:p>
          <a:p>
            <a:pPr lvl="0"/>
            <a:r>
              <a:rPr lang="ru-RU" sz="2800" dirty="0" smtClean="0"/>
              <a:t>                                                          ПЕРСНАТОК </a:t>
            </a:r>
          </a:p>
          <a:p>
            <a:pPr lvl="0"/>
            <a:r>
              <a:rPr lang="ru-RU" sz="2800" dirty="0" smtClean="0"/>
              <a:t>ЦЫНИНОЖ </a:t>
            </a:r>
          </a:p>
          <a:p>
            <a:pPr lvl="0"/>
            <a:r>
              <a:rPr lang="ru-RU" sz="2800" dirty="0" smtClean="0"/>
              <a:t>                     НОЛОКВО </a:t>
            </a:r>
          </a:p>
          <a:p>
            <a:pPr lvl="0"/>
            <a:r>
              <a:rPr lang="ru-RU" sz="2800" dirty="0" smtClean="0"/>
              <a:t>                                           УФНРТИРУА </a:t>
            </a:r>
          </a:p>
          <a:p>
            <a:pPr lvl="0"/>
            <a:r>
              <a:rPr lang="ru-RU" sz="2800" dirty="0" smtClean="0"/>
              <a:t>                                                                ЫВАТКЧА </a:t>
            </a:r>
          </a:p>
          <a:p>
            <a:pPr lvl="0"/>
            <a:r>
              <a:rPr lang="ru-RU" sz="2800" dirty="0" smtClean="0"/>
              <a:t> КСАЛКДА </a:t>
            </a:r>
          </a:p>
          <a:p>
            <a:pPr lvl="0"/>
            <a:r>
              <a:rPr lang="ru-RU" sz="2800" dirty="0" smtClean="0"/>
              <a:t>                        ДНОКРЕИТ </a:t>
            </a:r>
          </a:p>
          <a:p>
            <a:pPr lvl="0"/>
            <a:r>
              <a:rPr lang="ru-RU" sz="2800" dirty="0" smtClean="0"/>
              <a:t>                                                     ЕДОМРЕЬЛ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Викторина  7.  «ПРОДОЛЖИТЕ ПОСЛОВИЦУ»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764704"/>
            <a:ext cx="5256584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“Берегите платье снова ……..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“Встречают по одежке………..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“Без труда …….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“Делу время,……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“Сколько волка не корми,……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“Шила милому кисет…. 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“Хорошая хозяйка и из петуха….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“Любишь кататься……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“Что посеешь…..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Сделал дело-….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Глаза страшатся ,а….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Семь раз отмерь-….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мои награды\новое\другие\0b6c1bcfc1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2344812"/>
            <a:ext cx="7056784" cy="156966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prstTxWarp prst="textCurveDown">
              <a:avLst/>
            </a:prstTxWarp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Викторина  2.  «ОРИЕНТИРОВАНИЕ В ПРОФЕССИЯХ»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3" y="1362248"/>
            <a:ext cx="2088231" cy="34778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i="1" u="sng" dirty="0" smtClean="0"/>
              <a:t>Профессии:</a:t>
            </a:r>
            <a:endParaRPr lang="ru-RU" sz="2000" dirty="0" smtClean="0"/>
          </a:p>
          <a:p>
            <a:r>
              <a:rPr lang="ru-RU" sz="2000" dirty="0" smtClean="0"/>
              <a:t>1. Технолог. </a:t>
            </a:r>
          </a:p>
          <a:p>
            <a:r>
              <a:rPr lang="ru-RU" sz="2000" dirty="0" smtClean="0"/>
              <a:t>2. Швея. </a:t>
            </a:r>
          </a:p>
          <a:p>
            <a:r>
              <a:rPr lang="ru-RU" sz="2000" dirty="0" smtClean="0"/>
              <a:t>3. Дизайнер. </a:t>
            </a:r>
          </a:p>
          <a:p>
            <a:r>
              <a:rPr lang="ru-RU" sz="2000" dirty="0" smtClean="0"/>
              <a:t>4. Модельер. </a:t>
            </a:r>
          </a:p>
          <a:p>
            <a:r>
              <a:rPr lang="ru-RU" sz="2000" dirty="0" smtClean="0"/>
              <a:t>5. Вязальщица. </a:t>
            </a:r>
          </a:p>
          <a:p>
            <a:r>
              <a:rPr lang="ru-RU" sz="2000" dirty="0" smtClean="0"/>
              <a:t>6. Прядильщица. </a:t>
            </a:r>
          </a:p>
          <a:p>
            <a:r>
              <a:rPr lang="ru-RU" sz="2000" dirty="0" smtClean="0"/>
              <a:t>7. Рекламист. </a:t>
            </a:r>
          </a:p>
          <a:p>
            <a:r>
              <a:rPr lang="ru-RU" sz="2000" dirty="0" smtClean="0"/>
              <a:t>8. Сновальщица. </a:t>
            </a:r>
          </a:p>
          <a:p>
            <a:r>
              <a:rPr lang="ru-RU" sz="2000" dirty="0" smtClean="0"/>
              <a:t>9. Кулинар. </a:t>
            </a:r>
          </a:p>
          <a:p>
            <a:r>
              <a:rPr lang="ru-RU" sz="2000" dirty="0" smtClean="0"/>
              <a:t>10. Кондитер.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11760" y="692696"/>
            <a:ext cx="6732240" cy="5940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i="1" u="sng" dirty="0" smtClean="0"/>
              <a:t>Описание:</a:t>
            </a:r>
            <a:endParaRPr lang="ru-RU" sz="2000" dirty="0" smtClean="0"/>
          </a:p>
          <a:p>
            <a:r>
              <a:rPr lang="ru-RU" sz="2000" dirty="0" smtClean="0"/>
              <a:t>А - Изготавливает различные изделия из ткани. </a:t>
            </a:r>
          </a:p>
          <a:p>
            <a:r>
              <a:rPr lang="ru-RU" sz="2000" dirty="0" smtClean="0"/>
              <a:t>Б - Она владеет технологическим процессом по производству непрерывной, тонкой, определенной линейной плотности и прочности нити.</a:t>
            </a:r>
          </a:p>
          <a:p>
            <a:r>
              <a:rPr lang="ru-RU" sz="2000" dirty="0" smtClean="0"/>
              <a:t>В - Она осуществляет подготовку основы для процесса изготовления ткани.</a:t>
            </a:r>
          </a:p>
          <a:p>
            <a:r>
              <a:rPr lang="ru-RU" sz="2000" dirty="0" smtClean="0"/>
              <a:t>Г - Он знает содержание рецептов приготовления пищи.</a:t>
            </a:r>
          </a:p>
          <a:p>
            <a:r>
              <a:rPr lang="ru-RU" sz="2000" dirty="0" smtClean="0"/>
              <a:t>Д - Он умеет приготовить пищу.</a:t>
            </a:r>
          </a:p>
          <a:p>
            <a:r>
              <a:rPr lang="ru-RU" sz="2000" dirty="0" smtClean="0"/>
              <a:t>Е - Из отдельных деталей она изготовляет различные изделия из ткани.</a:t>
            </a:r>
          </a:p>
          <a:p>
            <a:r>
              <a:rPr lang="ru-RU" sz="2000" dirty="0" smtClean="0"/>
              <a:t>Ж - Готовит сладкие изделия из муки и других дополнительных продуктов.</a:t>
            </a:r>
          </a:p>
          <a:p>
            <a:r>
              <a:rPr lang="ru-RU" sz="2000" dirty="0" smtClean="0"/>
              <a:t>З - Он с учетом размеров и расположения квартиры создает и оформляет интерьер помещений.</a:t>
            </a:r>
          </a:p>
          <a:p>
            <a:r>
              <a:rPr lang="ru-RU" sz="2000" dirty="0" smtClean="0"/>
              <a:t>И - Специалист по созданию новых изделий из разных материалов.</a:t>
            </a:r>
          </a:p>
          <a:p>
            <a:r>
              <a:rPr lang="ru-RU" sz="2000" dirty="0" smtClean="0"/>
              <a:t>К - Он доходчиво, интересно и красиво представляет товар и услуги.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мои награды\новое\другие\0b6c1bcfc1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51720" y="2636912"/>
            <a:ext cx="42854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Ребусы</a:t>
            </a:r>
            <a:endParaRPr lang="ru-RU" sz="6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2636912"/>
            <a:ext cx="48965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Пословицы недаром молвятся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Без них прожить никак нельзя.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Они великие помощницы,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 в жизни верные друзья.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Порой они нас наставляют,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Советы мудрые дают,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Порой чему – то научают,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 от беды нас берегут.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9362E-6 L -2.77778E-7 -0.2726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 ребус  и назови пословицу о труде.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 l="1425" t="2724" r="1051" b="1070"/>
          <a:stretch>
            <a:fillRect/>
          </a:stretch>
        </p:blipFill>
        <p:spPr bwMode="auto">
          <a:xfrm>
            <a:off x="539427" y="666062"/>
            <a:ext cx="8065021" cy="593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 ребус  и назови пословицу о труде.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10" descr="0_19f98_adbd5154_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40768"/>
            <a:ext cx="1368152" cy="1172870"/>
          </a:xfrm>
          <a:prstGeom prst="rect">
            <a:avLst/>
          </a:prstGeom>
          <a:noFill/>
        </p:spPr>
      </p:pic>
      <p:pic>
        <p:nvPicPr>
          <p:cNvPr id="8" name="Picture 9" descr="0_19f0e_55fa9b57_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196752"/>
            <a:ext cx="1295723" cy="129572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70892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Делу время, а потехе час.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 ребус  и назови пословицу о труде.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467420" y="704655"/>
            <a:ext cx="8137028" cy="596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 ребус  и назови пословицу о труде.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003356"/>
            <a:ext cx="820891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Труд – дело чести; будь всегда на первом месте.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5" descr="3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432245"/>
            <a:ext cx="1368152" cy="1796955"/>
          </a:xfrm>
          <a:prstGeom prst="rect">
            <a:avLst/>
          </a:prstGeom>
          <a:noFill/>
        </p:spPr>
      </p:pic>
      <p:pic>
        <p:nvPicPr>
          <p:cNvPr id="8" name="Picture 8" descr="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764704"/>
            <a:ext cx="1296144" cy="1420041"/>
          </a:xfrm>
          <a:prstGeom prst="rect">
            <a:avLst/>
          </a:prstGeom>
          <a:noFill/>
        </p:spPr>
      </p:pic>
      <p:pic>
        <p:nvPicPr>
          <p:cNvPr id="9" name="Picture 6" descr="3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9034" y="692696"/>
            <a:ext cx="150654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 ребус  и назови слово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5085184"/>
            <a:ext cx="2160240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Узор 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K:\уроки шд\технология\узо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5040" y="836712"/>
            <a:ext cx="6835352" cy="39781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мои награды\новое\другие\raznoe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538"/>
            <a:ext cx="9144000" cy="6893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 ребус  и назови слово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5085184"/>
            <a:ext cx="3672408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Ножницы 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2" descr="K:\уроки шд\технология\ножниц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052736"/>
            <a:ext cx="7344816" cy="30186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501</Words>
  <Application>Microsoft Office PowerPoint</Application>
  <PresentationFormat>Экран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Михаил</cp:lastModifiedBy>
  <cp:revision>21</cp:revision>
  <dcterms:created xsi:type="dcterms:W3CDTF">2015-04-02T16:08:06Z</dcterms:created>
  <dcterms:modified xsi:type="dcterms:W3CDTF">2019-12-15T19:23:05Z</dcterms:modified>
</cp:coreProperties>
</file>